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binary" PartName="/ppt/metadata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75" r:id="rId3"/>
    <p:sldId id="261" r:id="rId4"/>
    <p:sldId id="262" r:id="rId5"/>
    <p:sldId id="264" r:id="rId6"/>
    <p:sldId id="263" r:id="rId7"/>
    <p:sldId id="265" r:id="rId8"/>
    <p:sldId id="266" r:id="rId9"/>
    <p:sldId id="267" r:id="rId10"/>
    <p:sldId id="268" r:id="rId11"/>
    <p:sldId id="272" r:id="rId12"/>
    <p:sldId id="269" r:id="rId13"/>
    <p:sldId id="270" r:id="rId14"/>
    <p:sldId id="271" r:id="rId15"/>
    <p:sldId id="273" r:id="rId16"/>
    <p:sldId id="281" r:id="rId17"/>
    <p:sldId id="276" r:id="rId18"/>
    <p:sldId id="277" r:id="rId19"/>
    <p:sldId id="278" r:id="rId20"/>
    <p:sldId id="279" r:id="rId21"/>
    <p:sldId id="280" r:id="rId22"/>
    <p:sldId id="274" r:id="rId23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5" roundtripDataSignature="AMtx7mg792SR1n/UEXwwkknMUAokbhR5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34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1" name="Google Shape;1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1" name="Google Shape;1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56005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1202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851544" y="354999"/>
            <a:ext cx="2148469" cy="1298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41298" y="223009"/>
            <a:ext cx="1308102" cy="137089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18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media/image18.pn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21.jpe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3" Target="../media/image22.jpeg" Type="http://schemas.openxmlformats.org/officeDocument/2006/relationships/image"/><Relationship Id="rId2" Target="../media/image18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3" Target="../media/image24.jpeg" Type="http://schemas.openxmlformats.org/officeDocument/2006/relationships/image"/><Relationship Id="rId2" Target="../media/image23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../media/image25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3" Target="../media/image28.jpeg" Type="http://schemas.openxmlformats.org/officeDocument/2006/relationships/image"/><Relationship Id="rId2" Target="../media/image27.pn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31.png" Type="http://schemas.openxmlformats.org/officeDocument/2006/relationships/image"/><Relationship Id="rId5" Target="../media/image30.jpeg" Type="http://schemas.openxmlformats.org/officeDocument/2006/relationships/image"/><Relationship Id="rId4" Target="../media/image29.jpeg" Type="http://schemas.openxmlformats.org/officeDocument/2006/relationships/image"/></Relationships>
</file>

<file path=ppt/slides/_rels/slide17.xml.rels><?xml version="1.0" encoding="UTF-8" standalone="yes" ?><Relationships xmlns="http://schemas.openxmlformats.org/package/2006/relationships"><Relationship Id="rId2" Target="../media/image3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2" Target="../media/image3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9.xml.rels><?xml version="1.0" encoding="UTF-8" standalone="yes" ?><Relationships xmlns="http://schemas.openxmlformats.org/package/2006/relationships"><Relationship Id="rId2" Target="../media/image3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0.xml.rels><?xml version="1.0" encoding="UTF-8" standalone="yes" ?><Relationships xmlns="http://schemas.openxmlformats.org/package/2006/relationships"><Relationship Id="rId2" Target="../media/image3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1.xml.rels><?xml version="1.0" encoding="UTF-8" standalone="yes" ?><Relationships xmlns="http://schemas.openxmlformats.org/package/2006/relationships"><Relationship Id="rId2" Target="../media/image36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2.xml.rels><?xml version="1.0" encoding="UTF-8" standalone="yes" ?><Relationships xmlns="http://schemas.openxmlformats.org/package/2006/relationships"><Relationship Id="rId2" Target="../media/image3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8.png" Type="http://schemas.openxmlformats.org/officeDocument/2006/relationships/image"/><Relationship Id="rId2" Target="../notesSlides/notesSlide5.xml" Type="http://schemas.openxmlformats.org/officeDocument/2006/relationships/notesSlide"/><Relationship Id="rId1" Target="../slideLayouts/slideLayout7.xml" Type="http://schemas.openxmlformats.org/officeDocument/2006/relationships/slideLayout"/><Relationship Id="rId4" Target="../media/image9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pn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12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0.pn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14.pn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0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7436400" y="9197365"/>
            <a:ext cx="10851600" cy="1035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"/>
          <p:cNvSpPr/>
          <p:nvPr/>
        </p:nvSpPr>
        <p:spPr>
          <a:xfrm flipH="1">
            <a:off x="847725" y="2324100"/>
            <a:ext cx="66675" cy="71628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"/>
          <p:cNvSpPr txBox="1">
            <a:spLocks noGrp="1"/>
          </p:cNvSpPr>
          <p:nvPr>
            <p:ph type="ftr" idx="11"/>
          </p:nvPr>
        </p:nvSpPr>
        <p:spPr>
          <a:xfrm>
            <a:off x="4330163" y="9637661"/>
            <a:ext cx="7543800" cy="3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INDIA AND HER NEIGHBOURS/</a:t>
            </a:r>
            <a:r>
              <a:rPr lang="en-US" sz="14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Karunambigai</a:t>
            </a:r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/Social/SNS ACADEMY</a:t>
            </a: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3" name="Google Shape;93;p2"/>
          <p:cNvSpPr txBox="1">
            <a:spLocks noGrp="1"/>
          </p:cNvSpPr>
          <p:nvPr>
            <p:ph type="sldNum" idx="12"/>
          </p:nvPr>
        </p:nvSpPr>
        <p:spPr>
          <a:xfrm>
            <a:off x="156972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</a:t>
            </a:fld>
            <a:r>
              <a:rPr lang="en-US" sz="1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/29</a:t>
            </a:r>
            <a:endParaRPr sz="1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145DB9-BDCB-F138-2387-F91CE07A0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8335" y="853440"/>
            <a:ext cx="14451330" cy="78028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2"/>
    </mc:Choice>
    <mc:Fallback xmlns="">
      <p:transition spd="slow" advTm="188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8D36E-027B-3105-1675-C792FC2FD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0" y="1082040"/>
            <a:ext cx="10561320" cy="914400"/>
          </a:xfrm>
        </p:spPr>
        <p:txBody>
          <a:bodyPr>
            <a:normAutofit fontScale="90000"/>
          </a:bodyPr>
          <a:lstStyle/>
          <a:p>
            <a:r>
              <a:rPr lang="en-IN" sz="4400" b="1" i="1" u="sng" dirty="0">
                <a:solidFill>
                  <a:srgbClr val="FF0000"/>
                </a:solidFill>
              </a:rPr>
              <a:t>India and Bhutan:</a:t>
            </a:r>
            <a:br>
              <a:rPr lang="en-IN" sz="4400" b="1" i="1" u="sng" dirty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0173EF-B712-39E4-BA26-A5A911578D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60312F-CFBE-7C6D-DD79-9DC36E473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34732"/>
            <a:ext cx="9772735" cy="7742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6013E1-C224-6A20-9824-788E0F0EA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1218" y="1681369"/>
            <a:ext cx="9495183" cy="712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85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24"/>
    </mc:Choice>
    <mc:Fallback xmlns="">
      <p:transition spd="slow" advTm="1792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0D278-AE2B-F0A0-F904-DC4F0193C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5320" y="274638"/>
            <a:ext cx="9235440" cy="1143000"/>
          </a:xfrm>
        </p:spPr>
        <p:txBody>
          <a:bodyPr/>
          <a:lstStyle/>
          <a:p>
            <a:r>
              <a:rPr lang="en-IN" sz="4400" b="1" i="1" u="sng" dirty="0">
                <a:solidFill>
                  <a:srgbClr val="FF0000"/>
                </a:solidFill>
              </a:rPr>
              <a:t>India and Bangladesh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EAF884-4336-90C3-44C3-A8E3106F91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5EAA75-655E-25D3-C9D0-3B96B6B311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5265" y="9434732"/>
            <a:ext cx="9772735" cy="7742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7D5F9E-50E0-135A-DFB8-F9177DEBE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870" y="1713920"/>
            <a:ext cx="9899373" cy="74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34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666"/>
    </mc:Choice>
    <mc:Fallback xmlns="">
      <p:transition spd="slow" advTm="2866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BBD5-FD56-BB1D-9AD6-EC52BC590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880" y="274638"/>
            <a:ext cx="9814560" cy="2041842"/>
          </a:xfrm>
        </p:spPr>
        <p:txBody>
          <a:bodyPr/>
          <a:lstStyle/>
          <a:p>
            <a:r>
              <a:rPr lang="en-IN" sz="4400" b="1" i="1" u="sng" dirty="0">
                <a:solidFill>
                  <a:srgbClr val="FF0000"/>
                </a:solidFill>
              </a:rPr>
              <a:t>India and Myanmar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E793A6-4250-00CB-4A7C-D028A8052D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413BED-007A-FC57-7E69-46B054E5A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39300"/>
            <a:ext cx="9772735" cy="7742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BC8519-888B-B17F-1F6A-2FE12C46B5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469" y="1769495"/>
            <a:ext cx="10091530" cy="75686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BBED55-7E85-AE01-CB3D-6058FA0DFB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0731" y="3252787"/>
            <a:ext cx="6400800" cy="444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44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97"/>
    </mc:Choice>
    <mc:Fallback xmlns="">
      <p:transition spd="slow" advTm="24897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6E841-95F7-721C-5940-672375462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8160" y="868680"/>
            <a:ext cx="9997440" cy="1584960"/>
          </a:xfrm>
        </p:spPr>
        <p:txBody>
          <a:bodyPr>
            <a:normAutofit/>
          </a:bodyPr>
          <a:lstStyle/>
          <a:p>
            <a:r>
              <a:rPr lang="en-IN" sz="4400" b="1" i="1" u="sng" dirty="0">
                <a:solidFill>
                  <a:srgbClr val="FF0000"/>
                </a:solidFill>
              </a:rPr>
              <a:t>India and Sri Lanka:</a:t>
            </a:r>
            <a:br>
              <a:rPr lang="en-IN" sz="4400" b="1" i="1" u="sng" dirty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FF606D-977B-2847-23D6-64AE760338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0E3998-2A22-4D50-F2D4-C8D045837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5265" y="9474641"/>
            <a:ext cx="9772735" cy="7742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4823D9-1130-1A0D-BB10-557921E14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995" y="1866237"/>
            <a:ext cx="9636901" cy="722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3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94"/>
    </mc:Choice>
    <mc:Fallback xmlns="">
      <p:transition spd="slow" advTm="24994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4DCE9-9569-8386-6FEB-0CC5F7472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1280160"/>
            <a:ext cx="9342120" cy="1661160"/>
          </a:xfrm>
        </p:spPr>
        <p:txBody>
          <a:bodyPr>
            <a:normAutofit/>
          </a:bodyPr>
          <a:lstStyle/>
          <a:p>
            <a:r>
              <a:rPr lang="en-IN" sz="4400" b="1" i="1" u="sng" dirty="0">
                <a:solidFill>
                  <a:srgbClr val="FF0000"/>
                </a:solidFill>
              </a:rPr>
              <a:t>India and the Maldives:</a:t>
            </a:r>
            <a:br>
              <a:rPr lang="en-IN" sz="4400" b="1" i="1" u="sng" dirty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0C13C-2BF8-4172-7D4C-104BFF1E66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D12018-557B-E2B2-75EE-390DE8452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52" y="9512741"/>
            <a:ext cx="9772735" cy="7742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87B5DB-9685-566F-EE47-F3C4D4685E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410928"/>
            <a:ext cx="8663793" cy="649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6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66"/>
    </mc:Choice>
    <mc:Fallback xmlns="">
      <p:transition spd="slow" advTm="1196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D0A59-4FDB-051E-2F36-F0CB441D9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080" y="274638"/>
            <a:ext cx="8900160" cy="1143000"/>
          </a:xfrm>
        </p:spPr>
        <p:txBody>
          <a:bodyPr/>
          <a:lstStyle/>
          <a:p>
            <a:r>
              <a:rPr lang="en-US" dirty="0"/>
              <a:t>PENINSULA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CE28CA-FD09-B0D3-8295-85E4FF8282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DC4F54-A111-ECD2-C921-C53A68669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168" y="9639299"/>
            <a:ext cx="9778832" cy="7553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47F8DA-5924-BDC2-1138-2620578A3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0881" y="1644753"/>
            <a:ext cx="10356574" cy="776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75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61"/>
    </mc:Choice>
    <mc:Fallback xmlns="">
      <p:transition spd="slow" advTm="1986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2636B-C094-5862-6616-B2929DA98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08" y="274638"/>
            <a:ext cx="8481391" cy="1143000"/>
          </a:xfrm>
        </p:spPr>
        <p:txBody>
          <a:bodyPr/>
          <a:lstStyle/>
          <a:p>
            <a:r>
              <a:rPr lang="en-US" dirty="0"/>
              <a:t>SYMBOLS OF UN AGENCY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506C87-AA57-CAF0-0CBD-58359A8686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873633-723D-64DB-0466-A0F063867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756" y="3458611"/>
            <a:ext cx="5970471" cy="33583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97C470-6F8C-C5AD-8180-6A071A8C9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3489981"/>
            <a:ext cx="2476500" cy="1647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A3F657-1D31-BB86-D3C2-4F2F206FDB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165" y="7210149"/>
            <a:ext cx="4480591" cy="26117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69BD79-ADE9-A816-6836-2F883FF60E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82500" y="2587072"/>
            <a:ext cx="2857500" cy="21145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3A38A4-17E8-88CB-92A8-8C8E53650E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58750" y="7219950"/>
            <a:ext cx="238125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9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4FCD3-8DD5-7D84-774E-EB429FF6B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0F42FD-76FB-1588-72F3-6C2B56A893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A670B1-87C5-F8F3-0CEB-420CEAA3F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0"/>
            <a:ext cx="13716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535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32100-E281-B633-3880-8DC09D21D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BED271-5788-6527-1ABA-8EBB2A2EF1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990778-102F-5BDB-9A58-E12127DDA2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0"/>
            <a:ext cx="13716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059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DE4E9-A23F-39F2-2A77-E7161D3B1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1D9AE5-05CF-9772-CA37-A0C95859DF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807BB1-46B3-87A7-DE4C-1130A5F35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0"/>
            <a:ext cx="13716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4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D4F591-813E-CE37-4106-1E94F230E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226" y="1228725"/>
            <a:ext cx="14063870" cy="841057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6207F-B61D-ABCF-474B-A83608E9D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58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A7C8D-F456-E337-6825-013E31D55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F33060-4616-044E-0D60-00A749C720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EDE103-126C-076D-44E2-91115FB7B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0"/>
            <a:ext cx="13716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2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0A475-59FD-3966-145D-516E10B3D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F3E78C-CB04-6AA9-14E7-D0407EADA8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907A7A-A743-5815-560A-BB5AD10C75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896" y="2122003"/>
            <a:ext cx="10409582" cy="701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46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5E14CF-35E2-3511-AE52-918003C635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3499BE-AEA6-0266-4AFB-2B5E1D723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0" y="1714500"/>
            <a:ext cx="14112240" cy="816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37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7"/>
    </mc:Choice>
    <mc:Fallback xmlns="">
      <p:transition spd="slow" advTm="187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60000"/>
          </a:schemeClr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15659100" y="114300"/>
            <a:ext cx="2628900" cy="10515600"/>
          </a:xfrm>
          <a:prstGeom prst="rect">
            <a:avLst/>
          </a:prstGeom>
          <a:solidFill>
            <a:srgbClr val="F6F6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6925778" y="1904460"/>
            <a:ext cx="47771" cy="838254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" name="Google Shape;14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51544" y="354999"/>
            <a:ext cx="2148469" cy="1298612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47" name="Google Shape;147;p1"/>
          <p:cNvSpPr txBox="1"/>
          <p:nvPr/>
        </p:nvSpPr>
        <p:spPr>
          <a:xfrm>
            <a:off x="2042159" y="1473510"/>
            <a:ext cx="11109961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5400" b="1" i="1" u="sng" dirty="0">
                <a:solidFill>
                  <a:srgbClr val="FF0000"/>
                </a:solidFill>
              </a:rPr>
              <a:t>UNITED ORGANISATION </a:t>
            </a:r>
            <a:endParaRPr sz="50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United Nations">
            <a:extLst>
              <a:ext uri="{FF2B5EF4-FFF2-40B4-BE49-F238E27FC236}">
                <a16:creationId xmlns:a16="http://schemas.microsoft.com/office/drawing/2014/main" id="{1EBE9C7E-69CF-D25F-67EB-AE3943844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086" y="4252291"/>
            <a:ext cx="8335618" cy="4154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14"/>
    </mc:Choice>
    <mc:Fallback xmlns="">
      <p:transition spd="slow" advTm="871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>
            <a:alpha val="73333"/>
          </a:srgbClr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"/>
          <p:cNvSpPr/>
          <p:nvPr/>
        </p:nvSpPr>
        <p:spPr>
          <a:xfrm>
            <a:off x="0" y="9258300"/>
            <a:ext cx="10983468" cy="10355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3"/>
          <p:cNvSpPr/>
          <p:nvPr/>
        </p:nvSpPr>
        <p:spPr>
          <a:xfrm>
            <a:off x="17630775" y="2476500"/>
            <a:ext cx="47625" cy="65532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3"/>
          <p:cNvSpPr txBox="1">
            <a:spLocks noGrp="1"/>
          </p:cNvSpPr>
          <p:nvPr>
            <p:ph type="sldNum" idx="12"/>
          </p:nvPr>
        </p:nvSpPr>
        <p:spPr>
          <a:xfrm>
            <a:off x="156972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4</a:t>
            </a:fld>
            <a:r>
              <a:rPr lang="en-US" sz="1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/29</a:t>
            </a:r>
            <a:endParaRPr sz="1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8" name="Google Shape;158;p3"/>
          <p:cNvSpPr txBox="1">
            <a:spLocks noGrp="1"/>
          </p:cNvSpPr>
          <p:nvPr>
            <p:ph type="ftr" idx="11"/>
          </p:nvPr>
        </p:nvSpPr>
        <p:spPr>
          <a:xfrm>
            <a:off x="4330163" y="9637661"/>
            <a:ext cx="7543800" cy="3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INDIA AND HER NEIGHBOURS/</a:t>
            </a:r>
            <a:r>
              <a:rPr lang="en-US" sz="14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Karunambigai</a:t>
            </a:r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/Social/SNS ACADEMY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6D8445-F8F3-A30E-BDB6-B452DB65B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6903" y="1210192"/>
            <a:ext cx="10104783" cy="71916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56"/>
    </mc:Choice>
    <mc:Fallback xmlns="">
      <p:transition spd="slow" advTm="2475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>
            <a:alpha val="73333"/>
          </a:srgbClr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"/>
          <p:cNvSpPr/>
          <p:nvPr/>
        </p:nvSpPr>
        <p:spPr>
          <a:xfrm>
            <a:off x="0" y="9497218"/>
            <a:ext cx="9768840" cy="6492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INDIA AND HER NEIGHBOURS/</a:t>
            </a:r>
            <a:r>
              <a:rPr lang="en-US" sz="14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Karunambigai</a:t>
            </a:r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/Social/SNS ACADEMY</a:t>
            </a:r>
          </a:p>
        </p:txBody>
      </p:sp>
      <p:sp>
        <p:nvSpPr>
          <p:cNvPr id="154" name="Google Shape;154;p3"/>
          <p:cNvSpPr/>
          <p:nvPr/>
        </p:nvSpPr>
        <p:spPr>
          <a:xfrm>
            <a:off x="17630775" y="2476500"/>
            <a:ext cx="47625" cy="65532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9516A1A-649E-4F62-1C7D-C9CF96B2D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120" y="274638"/>
            <a:ext cx="11993880" cy="1143000"/>
          </a:xfrm>
        </p:spPr>
        <p:txBody>
          <a:bodyPr/>
          <a:lstStyle/>
          <a:p>
            <a:r>
              <a:rPr lang="en-US" dirty="0"/>
              <a:t>INDIA AND ITS NEIGHBOURS</a:t>
            </a:r>
            <a:endParaRPr lang="en-IN" dirty="0"/>
          </a:p>
        </p:txBody>
      </p:sp>
      <p:sp>
        <p:nvSpPr>
          <p:cNvPr id="155" name="Google Shape;155;p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5</a:t>
            </a:fld>
            <a:r>
              <a:rPr lang="en-US" sz="1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/29</a:t>
            </a:r>
            <a:endParaRPr sz="1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A28552-B4AA-C0A2-BF87-0EAECF537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095" y="2120348"/>
            <a:ext cx="12405070" cy="675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60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85"/>
    </mc:Choice>
    <mc:Fallback xmlns="">
      <p:transition spd="slow" advTm="1178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7436419" y="9258300"/>
            <a:ext cx="10851600" cy="1035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"/>
          <p:cNvSpPr/>
          <p:nvPr/>
        </p:nvSpPr>
        <p:spPr>
          <a:xfrm flipH="1">
            <a:off x="847725" y="2324100"/>
            <a:ext cx="66675" cy="71628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2F2FDB0-EF66-182C-4F1E-37A337E3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0" y="274638"/>
            <a:ext cx="10104120" cy="1143000"/>
          </a:xfrm>
        </p:spPr>
        <p:txBody>
          <a:bodyPr/>
          <a:lstStyle/>
          <a:p>
            <a:r>
              <a:rPr lang="en-US" dirty="0"/>
              <a:t>INDIA AND PAKISTAN</a:t>
            </a:r>
            <a:endParaRPr lang="en-IN" dirty="0"/>
          </a:p>
        </p:txBody>
      </p:sp>
      <p:sp>
        <p:nvSpPr>
          <p:cNvPr id="93" name="Google Shape;93;p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6</a:t>
            </a:fld>
            <a:r>
              <a:rPr lang="en-US" sz="1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/29</a:t>
            </a:r>
            <a:endParaRPr sz="1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E91869-2682-5FF7-24D0-E716B0937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5272" y="9341742"/>
            <a:ext cx="9772735" cy="6462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A9C5B86-6B65-502C-B226-AE853E93DF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809" y="1088333"/>
            <a:ext cx="10356574" cy="776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45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02"/>
    </mc:Choice>
    <mc:Fallback xmlns="">
      <p:transition spd="slow" advTm="3540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22201-F442-13F4-E5FD-9C09C37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5544800" cy="1143000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87DA9F-9AF6-34A6-F849-B3C71EEA4D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5851B2-E7BD-3CE5-1906-70A5A35BE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40768"/>
            <a:ext cx="9772735" cy="6462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262736-E269-F810-83A7-1023B2F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156" y="1782417"/>
            <a:ext cx="10475844" cy="78568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12162C0-EAF1-F8C6-A989-F6658057B4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8100" y="4412559"/>
            <a:ext cx="3771900" cy="253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65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449"/>
    </mc:Choice>
    <mc:Fallback xmlns="">
      <p:transition spd="slow" advTm="3144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FD7C-6621-FBC7-1322-59205F442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680" y="274638"/>
            <a:ext cx="9525000" cy="1143000"/>
          </a:xfrm>
        </p:spPr>
        <p:txBody>
          <a:bodyPr/>
          <a:lstStyle/>
          <a:p>
            <a:r>
              <a:rPr lang="en-US" dirty="0"/>
              <a:t>INDO-PAK WAR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24AC57-0C82-F1E5-EFE5-619CC1F4AA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541F58-AC02-A5D6-4820-B45E07339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5265" y="9524999"/>
            <a:ext cx="9772735" cy="7689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128645-2542-5665-0515-344D59FE67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29944"/>
            <a:ext cx="8110330" cy="60827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121145B-3092-393C-1A57-5D686FE643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3073" y="2429944"/>
            <a:ext cx="7620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6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647"/>
    </mc:Choice>
    <mc:Fallback xmlns="">
      <p:transition spd="slow" advTm="5464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CF93-0B89-F410-5DDA-45FD9830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0" y="274638"/>
            <a:ext cx="8382000" cy="1143000"/>
          </a:xfrm>
        </p:spPr>
        <p:txBody>
          <a:bodyPr/>
          <a:lstStyle/>
          <a:p>
            <a:r>
              <a:rPr lang="en-IN" dirty="0"/>
              <a:t>INDIA AND NEPAL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4B0218-451B-E1A0-DA6D-64CFF2FF8D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DD54BB-7E6A-C346-2DE0-21A2558C5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39300"/>
            <a:ext cx="9772735" cy="6462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9D07CF-78F5-3A41-21ED-EB491CACB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68" y="2623930"/>
            <a:ext cx="8366998" cy="627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6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66"/>
    </mc:Choice>
    <mc:Fallback xmlns="">
      <p:transition spd="slow" advTm="28866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97</Words>
  <Application>Microsoft Office PowerPoint</Application>
  <PresentationFormat>Custom</PresentationFormat>
  <Paragraphs>37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INDIA AND ITS NEIGHBOURS</vt:lpstr>
      <vt:lpstr>INDIA AND PAKISTAN</vt:lpstr>
      <vt:lpstr>PowerPoint Presentation</vt:lpstr>
      <vt:lpstr>INDO-PAK WAR</vt:lpstr>
      <vt:lpstr>INDIA AND NEPAL</vt:lpstr>
      <vt:lpstr>India and Bhutan: </vt:lpstr>
      <vt:lpstr>India and Bangladesh</vt:lpstr>
      <vt:lpstr>India and Myanmar</vt:lpstr>
      <vt:lpstr>India and Sri Lanka: </vt:lpstr>
      <vt:lpstr>India and the Maldives: </vt:lpstr>
      <vt:lpstr>PENINSULA</vt:lpstr>
      <vt:lpstr>SYMBOLS OF UN AGENCY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karunatharun@gmail.com</cp:lastModifiedBy>
  <cp:revision>10</cp:revision>
  <dcterms:created xsi:type="dcterms:W3CDTF">2006-08-16T00:00:00Z</dcterms:created>
  <dcterms:modified xsi:type="dcterms:W3CDTF">2025-07-29T11:14:22Z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1004514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S10.9.0</vt:lpwstr>
  </property>
</Properties>
</file>